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4" r:id="rId3"/>
    <p:sldId id="256" r:id="rId4"/>
    <p:sldId id="286" r:id="rId5"/>
    <p:sldId id="257" r:id="rId6"/>
    <p:sldId id="287" r:id="rId7"/>
    <p:sldId id="292" r:id="rId8"/>
    <p:sldId id="293" r:id="rId9"/>
    <p:sldId id="266" r:id="rId10"/>
    <p:sldId id="265" r:id="rId11"/>
    <p:sldId id="285" r:id="rId12"/>
    <p:sldId id="282" r:id="rId13"/>
    <p:sldId id="288" r:id="rId14"/>
    <p:sldId id="283" r:id="rId15"/>
    <p:sldId id="289" r:id="rId16"/>
    <p:sldId id="258" r:id="rId17"/>
    <p:sldId id="290" r:id="rId18"/>
    <p:sldId id="259" r:id="rId19"/>
    <p:sldId id="291" r:id="rId20"/>
    <p:sldId id="294" r:id="rId21"/>
    <p:sldId id="295" r:id="rId22"/>
    <p:sldId id="267" r:id="rId23"/>
    <p:sldId id="268" r:id="rId24"/>
    <p:sldId id="296" r:id="rId25"/>
    <p:sldId id="297" r:id="rId26"/>
    <p:sldId id="298" r:id="rId27"/>
    <p:sldId id="299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8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2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09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3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1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4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1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1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2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2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2874A-1293-4AF1-AF1A-C0D1C6883B0A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825A9-90F0-45F9-86E9-29403C8B7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0727" y="2992581"/>
            <a:ext cx="4951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INDIVIDUAL </a:t>
            </a:r>
            <a:r>
              <a:rPr lang="en-US" sz="4800" b="1" dirty="0" smtClean="0"/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245213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6676" y="362846"/>
            <a:ext cx="2094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F_ALL_BOX </a:t>
            </a:r>
            <a:r>
              <a:rPr lang="en-US" sz="2000" b="1" dirty="0" smtClean="0"/>
              <a:t>PLOTS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683" y="0"/>
            <a:ext cx="8969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Injuries  (probability vs industry)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4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3652" y="231111"/>
            <a:ext cx="3507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NF_GENDER, sorted for injuries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99" y="2340247"/>
            <a:ext cx="3600377" cy="3378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606" y="2382531"/>
            <a:ext cx="3505346" cy="32821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430" y="2340247"/>
            <a:ext cx="3903574" cy="332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4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24" y="1096244"/>
            <a:ext cx="6208670" cy="5761756"/>
          </a:xfrm>
        </p:spPr>
      </p:pic>
      <p:sp>
        <p:nvSpPr>
          <p:cNvPr id="5" name="TextBox 4"/>
          <p:cNvSpPr txBox="1"/>
          <p:nvPr/>
        </p:nvSpPr>
        <p:spPr>
          <a:xfrm>
            <a:off x="653652" y="231111"/>
            <a:ext cx="3938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NF_GENDER, sorted for injuries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8852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3652" y="231111"/>
            <a:ext cx="301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NF_AGE, sorted by injuries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3" y="844657"/>
            <a:ext cx="3093379" cy="292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328" y="782664"/>
            <a:ext cx="3072408" cy="2929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80" y="739627"/>
            <a:ext cx="3287791" cy="2972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9" y="3890075"/>
            <a:ext cx="2961013" cy="28228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328" y="3890075"/>
            <a:ext cx="2987167" cy="2828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041" y="3773755"/>
            <a:ext cx="3180044" cy="30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3652" y="231111"/>
            <a:ext cx="3491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NF_AGE, sorted for injuries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19" y="912290"/>
            <a:ext cx="6132068" cy="57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4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3652" y="231111"/>
            <a:ext cx="99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NF_LOS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749" y="716798"/>
            <a:ext cx="3223636" cy="3035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2" y="3926087"/>
            <a:ext cx="3215309" cy="2931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2" y="689814"/>
            <a:ext cx="3296144" cy="30622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25" y="3926087"/>
            <a:ext cx="3072260" cy="28075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73" y="689814"/>
            <a:ext cx="3164814" cy="30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8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02" y="801337"/>
            <a:ext cx="6191572" cy="5810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652" y="231111"/>
            <a:ext cx="3449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NF_LOS, sorted for injuries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02841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3652" y="6388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NF_R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47" y="3611105"/>
            <a:ext cx="3253425" cy="2996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14" y="3611105"/>
            <a:ext cx="3403583" cy="2996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9" y="3611105"/>
            <a:ext cx="3141109" cy="30186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33" y="356460"/>
            <a:ext cx="3447293" cy="3018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47" y="348710"/>
            <a:ext cx="3156394" cy="30263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9" y="356458"/>
            <a:ext cx="3141109" cy="30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07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3652" y="231111"/>
            <a:ext cx="3608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NF_RACE, sorted for injuries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18" y="975612"/>
            <a:ext cx="6122351" cy="57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2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Fatalities  (probability vs industry)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5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676" y="362846"/>
            <a:ext cx="1761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</a:t>
            </a:r>
            <a:r>
              <a:rPr lang="en-US" sz="2000" b="1" dirty="0" smtClean="0"/>
              <a:t>F_BOX </a:t>
            </a:r>
            <a:r>
              <a:rPr lang="en-US" sz="2000" b="1" dirty="0" smtClean="0"/>
              <a:t>PLOTS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" y="1146873"/>
            <a:ext cx="4410429" cy="4401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93" y="0"/>
            <a:ext cx="6871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5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676" y="362846"/>
            <a:ext cx="2262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</a:t>
            </a:r>
            <a:r>
              <a:rPr lang="en-US" sz="2000" b="1" dirty="0" smtClean="0"/>
              <a:t>F_ALL_BOX </a:t>
            </a:r>
            <a:r>
              <a:rPr lang="en-US" sz="2000" b="1" dirty="0" smtClean="0"/>
              <a:t>PLOTS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55" y="1"/>
            <a:ext cx="6929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3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4872" y="2844799"/>
            <a:ext cx="6668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PEARSON CORRELATIONS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4687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31185" y="0"/>
            <a:ext cx="4595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F-NF CORRELATIONS (sorted for fatalities)</a:t>
            </a:r>
            <a:endParaRPr lang="en-US" sz="2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" y="690690"/>
            <a:ext cx="12127424" cy="2314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" y="3712859"/>
            <a:ext cx="12192000" cy="23149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8195" y="3296235"/>
            <a:ext cx="4462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NF-F CORRELATIONS </a:t>
            </a:r>
            <a:r>
              <a:rPr lang="en-US" sz="2000" b="1" dirty="0" smtClean="0"/>
              <a:t>(sorted </a:t>
            </a:r>
            <a:r>
              <a:rPr lang="en-US" sz="2000" b="1" dirty="0"/>
              <a:t>for </a:t>
            </a:r>
            <a:r>
              <a:rPr lang="en-US" sz="2000" b="1" dirty="0" smtClean="0"/>
              <a:t>injuries)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046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39" y="-54244"/>
            <a:ext cx="187423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290" y="-54244"/>
            <a:ext cx="535402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0930" y="2750951"/>
            <a:ext cx="2265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F-NF GENDER CORR</a:t>
            </a:r>
            <a:endParaRPr lang="en-US" sz="2000" b="1" dirty="0" smtClean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121019" y="2655379"/>
            <a:ext cx="181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F-NF AGE CORR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7963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91" y="0"/>
            <a:ext cx="616007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338126" y="2967928"/>
            <a:ext cx="2243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F-NF NATURE CORR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18016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1" y="0"/>
            <a:ext cx="59634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605351" y="3228945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F-NF HISPANICS CORR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854747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69" y="0"/>
            <a:ext cx="492806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2261298" y="3228945"/>
            <a:ext cx="21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F-NF EVENTS CORR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852412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70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3652" y="231111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F_GENDER, sorted for fatalities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04" y="1299072"/>
            <a:ext cx="5463886" cy="48401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3" y="1299072"/>
            <a:ext cx="5449758" cy="48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5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3652" y="231111"/>
            <a:ext cx="390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F_GENDER, sorted for fatalities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98" y="960894"/>
            <a:ext cx="6525709" cy="56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7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3652" y="231111"/>
            <a:ext cx="2974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F_AGE, sorted by fatalities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59" y="841807"/>
            <a:ext cx="3365510" cy="2934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993" y="832110"/>
            <a:ext cx="3317518" cy="2892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1" y="3878658"/>
            <a:ext cx="3324212" cy="29200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81" y="3925171"/>
            <a:ext cx="3293488" cy="28960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993" y="3878658"/>
            <a:ext cx="3317518" cy="29080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4" y="787563"/>
            <a:ext cx="3414539" cy="29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3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3652" y="231111"/>
            <a:ext cx="345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F_AGE, sorted for fatalities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78" y="898901"/>
            <a:ext cx="6532997" cy="57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97" y="3773837"/>
            <a:ext cx="3485326" cy="3084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97" y="631221"/>
            <a:ext cx="3485326" cy="3084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74" y="631221"/>
            <a:ext cx="3481779" cy="3058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" y="631221"/>
            <a:ext cx="3503677" cy="30584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3652" y="45133"/>
            <a:ext cx="3092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F_RACE, sorted by fatalities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861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3652" y="231111"/>
            <a:ext cx="3523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F_RACE, sorted by fatalities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41" y="801760"/>
            <a:ext cx="6757261" cy="60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9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3652" y="231111"/>
            <a:ext cx="2094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F_ALL_BOX </a:t>
            </a:r>
            <a:r>
              <a:rPr lang="en-US" sz="2000" b="1" dirty="0" smtClean="0"/>
              <a:t>PLOTS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4" y="2038674"/>
            <a:ext cx="4386487" cy="4377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70" y="0"/>
            <a:ext cx="6871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4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122</Words>
  <Application>Microsoft Office PowerPoint</Application>
  <PresentationFormat>Widescreen</PresentationFormat>
  <Paragraphs>29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Fatalities  (probability vs industry)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Injuries  (probability vs industry)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Magic Leap,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Yenny Farinas Diaz</dc:creator>
  <cp:lastModifiedBy>Yenny Farinas Diaz</cp:lastModifiedBy>
  <cp:revision>19</cp:revision>
  <dcterms:created xsi:type="dcterms:W3CDTF">2021-04-19T14:44:29Z</dcterms:created>
  <dcterms:modified xsi:type="dcterms:W3CDTF">2022-05-09T20:37:07Z</dcterms:modified>
</cp:coreProperties>
</file>